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36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14/11/2011</a:t>
            </a:fld>
            <a:endParaRPr lang="es-ES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14/11/2011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14/11/2011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14/11/2011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E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14/11/2011</a:t>
            </a:fld>
            <a:endParaRPr lang="es-ES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14/11/2011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14/11/2011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14/11/2011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14/11/2011</a:t>
            </a:fld>
            <a:endParaRPr lang="es-ES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14/11/2011</a:t>
            </a:fld>
            <a:endParaRPr lang="es-ES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14/11/2011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14/11/2011</a:t>
            </a:fld>
            <a:endParaRPr lang="es-ES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Marcador de contenido" descr="receta_limonada_g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771800" y="2780928"/>
            <a:ext cx="3591824" cy="343617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3 Rectángulo"/>
          <p:cNvSpPr/>
          <p:nvPr/>
        </p:nvSpPr>
        <p:spPr>
          <a:xfrm>
            <a:off x="2627784" y="1340768"/>
            <a:ext cx="3733715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66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Limonada</a:t>
            </a:r>
            <a:endParaRPr lang="es-ES" sz="66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6" name="5 Marcador de contenido" descr="limonada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4365104"/>
            <a:ext cx="2095500" cy="1905000"/>
          </a:xfrm>
        </p:spPr>
      </p:pic>
      <p:sp>
        <p:nvSpPr>
          <p:cNvPr id="4" name="3 Rectángulo redondeado"/>
          <p:cNvSpPr/>
          <p:nvPr/>
        </p:nvSpPr>
        <p:spPr>
          <a:xfrm>
            <a:off x="323528" y="476672"/>
            <a:ext cx="8640960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i="1" dirty="0" smtClean="0"/>
              <a:t>Ingredientes</a:t>
            </a:r>
            <a:r>
              <a:rPr lang="es-ES" b="1" i="1" dirty="0" smtClean="0"/>
              <a:t>: </a:t>
            </a:r>
            <a:r>
              <a:rPr lang="es-ES" dirty="0" smtClean="0"/>
              <a:t>2 tazas de jugo de limón, 3 tazas de agua y 150 gramos de azúcar. </a:t>
            </a:r>
            <a:endParaRPr lang="es-ES" dirty="0"/>
          </a:p>
        </p:txBody>
      </p:sp>
      <p:sp>
        <p:nvSpPr>
          <p:cNvPr id="5" name="4 Rectángulo redondeado"/>
          <p:cNvSpPr/>
          <p:nvPr/>
        </p:nvSpPr>
        <p:spPr>
          <a:xfrm>
            <a:off x="395536" y="1916832"/>
            <a:ext cx="2448272" cy="208823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</a:rPr>
              <a:t>1. </a:t>
            </a:r>
            <a:r>
              <a:rPr lang="es-ES" dirty="0" smtClean="0">
                <a:solidFill>
                  <a:schemeClr val="tx1"/>
                </a:solidFill>
              </a:rPr>
              <a:t>Mezclar el </a:t>
            </a:r>
            <a:r>
              <a:rPr lang="es-ES" dirty="0" smtClean="0">
                <a:solidFill>
                  <a:schemeClr val="tx1"/>
                </a:solidFill>
              </a:rPr>
              <a:t>jugo </a:t>
            </a:r>
            <a:r>
              <a:rPr lang="es-ES" dirty="0" smtClean="0">
                <a:solidFill>
                  <a:schemeClr val="tx1"/>
                </a:solidFill>
              </a:rPr>
              <a:t>con el azúcar en una jarra, hasta que se </a:t>
            </a:r>
            <a:r>
              <a:rPr lang="es-ES" dirty="0" smtClean="0">
                <a:solidFill>
                  <a:schemeClr val="tx1"/>
                </a:solidFill>
              </a:rPr>
              <a:t>disuelva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3203848" y="1916832"/>
            <a:ext cx="2448272" cy="208823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</a:rPr>
              <a:t>2</a:t>
            </a:r>
            <a:r>
              <a:rPr lang="es-ES" dirty="0" smtClean="0">
                <a:solidFill>
                  <a:schemeClr val="tx1"/>
                </a:solidFill>
              </a:rPr>
              <a:t>. </a:t>
            </a:r>
            <a:r>
              <a:rPr lang="es-ES" dirty="0" smtClean="0">
                <a:solidFill>
                  <a:schemeClr val="tx1"/>
                </a:solidFill>
              </a:rPr>
              <a:t>Añadir el agua fría y decorar con tiritas de piel de limón. </a:t>
            </a:r>
            <a:endParaRPr lang="es-ES" dirty="0">
              <a:solidFill>
                <a:schemeClr val="tx1"/>
              </a:solidFill>
            </a:endParaRPr>
          </a:p>
        </p:txBody>
      </p:sp>
      <p:pic>
        <p:nvPicPr>
          <p:cNvPr id="8" name="7 Imagen" descr="limonada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347864" y="4365104"/>
            <a:ext cx="2095500" cy="1905000"/>
          </a:xfrm>
          <a:prstGeom prst="rect">
            <a:avLst/>
          </a:prstGeom>
        </p:spPr>
      </p:pic>
      <p:sp>
        <p:nvSpPr>
          <p:cNvPr id="10" name="9 Rectángulo redondeado"/>
          <p:cNvSpPr/>
          <p:nvPr/>
        </p:nvSpPr>
        <p:spPr>
          <a:xfrm>
            <a:off x="6156176" y="1916832"/>
            <a:ext cx="2448272" cy="208823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</a:rPr>
              <a:t>3. </a:t>
            </a:r>
            <a:r>
              <a:rPr lang="es-ES" dirty="0" smtClean="0">
                <a:solidFill>
                  <a:schemeClr val="tx1"/>
                </a:solidFill>
              </a:rPr>
              <a:t>Rectificar el punto de dulzor y servir frío. </a:t>
            </a:r>
          </a:p>
          <a:p>
            <a:pPr algn="ctr"/>
            <a:endParaRPr lang="es-ES" dirty="0">
              <a:solidFill>
                <a:schemeClr val="tx1"/>
              </a:solidFill>
            </a:endParaRPr>
          </a:p>
        </p:txBody>
      </p:sp>
      <p:pic>
        <p:nvPicPr>
          <p:cNvPr id="11" name="10 Imagen" descr="limonada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372200" y="4365104"/>
            <a:ext cx="2095500" cy="1905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5" name="4 Marcador de contenido" descr="gran_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43808" y="3212976"/>
            <a:ext cx="3672408" cy="314358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4" name="3 Rectángulo"/>
          <p:cNvSpPr/>
          <p:nvPr/>
        </p:nvSpPr>
        <p:spPr>
          <a:xfrm>
            <a:off x="1619672" y="1052736"/>
            <a:ext cx="5890843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Granola</a:t>
            </a:r>
            <a:r>
              <a:rPr lang="es-E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con yogurt </a:t>
            </a:r>
          </a:p>
          <a:p>
            <a:pPr algn="ctr"/>
            <a:r>
              <a:rPr lang="es-E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y pera rallada</a:t>
            </a:r>
            <a:endParaRPr lang="es-E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Rectángulo redondeado"/>
          <p:cNvSpPr/>
          <p:nvPr/>
        </p:nvSpPr>
        <p:spPr>
          <a:xfrm>
            <a:off x="323528" y="1700808"/>
            <a:ext cx="3024336" cy="41044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s-ES" b="1" i="1" dirty="0" smtClean="0">
                <a:solidFill>
                  <a:schemeClr val="tx1"/>
                </a:solidFill>
              </a:rPr>
              <a:t>Ingredientes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s-ES" dirty="0" smtClean="0">
                <a:solidFill>
                  <a:schemeClr val="tx1"/>
                </a:solidFill>
              </a:rPr>
              <a:t>Frutas </a:t>
            </a:r>
            <a:r>
              <a:rPr lang="es-ES" dirty="0" smtClean="0">
                <a:solidFill>
                  <a:schemeClr val="tx1"/>
                </a:solidFill>
              </a:rPr>
              <a:t>secas varias (nueces, almendras, pasas de uva) </a:t>
            </a:r>
            <a:endParaRPr lang="es-ES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s-ES" dirty="0" smtClean="0">
                <a:solidFill>
                  <a:schemeClr val="tx1"/>
                </a:solidFill>
              </a:rPr>
              <a:t> Coco rallado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s-ES" dirty="0" smtClean="0">
                <a:solidFill>
                  <a:schemeClr val="tx1"/>
                </a:solidFill>
              </a:rPr>
              <a:t>Miel orgánica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s-ES" dirty="0" smtClean="0">
                <a:solidFill>
                  <a:schemeClr val="tx1"/>
                </a:solidFill>
              </a:rPr>
              <a:t>1 </a:t>
            </a:r>
            <a:r>
              <a:rPr lang="es-ES" dirty="0" smtClean="0">
                <a:solidFill>
                  <a:schemeClr val="tx1"/>
                </a:solidFill>
              </a:rPr>
              <a:t>Yogurt </a:t>
            </a:r>
            <a:r>
              <a:rPr lang="es-ES" dirty="0" smtClean="0">
                <a:solidFill>
                  <a:schemeClr val="tx1"/>
                </a:solidFill>
              </a:rPr>
              <a:t>natural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s-ES" dirty="0" smtClean="0">
                <a:solidFill>
                  <a:schemeClr val="tx1"/>
                </a:solidFill>
              </a:rPr>
              <a:t>1 </a:t>
            </a:r>
            <a:r>
              <a:rPr lang="es-ES" dirty="0" smtClean="0">
                <a:solidFill>
                  <a:schemeClr val="tx1"/>
                </a:solidFill>
              </a:rPr>
              <a:t>pera o manzana </a:t>
            </a:r>
          </a:p>
          <a:p>
            <a:pPr algn="ctr"/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3635896" y="2060848"/>
            <a:ext cx="4824536" cy="32403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s-ES" b="1" dirty="0" smtClean="0"/>
              <a:t>Preparación</a:t>
            </a:r>
            <a:r>
              <a:rPr lang="es-ES" b="1" dirty="0" smtClean="0"/>
              <a:t>: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Troce las frutas secas con un </a:t>
            </a:r>
            <a:r>
              <a:rPr lang="es-ES" dirty="0" err="1" smtClean="0"/>
              <a:t>mixer</a:t>
            </a:r>
            <a:r>
              <a:rPr lang="es-ES" dirty="0" smtClean="0"/>
              <a:t> o con un palo de amasar.</a:t>
            </a:r>
          </a:p>
          <a:p>
            <a:pPr>
              <a:lnSpc>
                <a:spcPct val="150000"/>
              </a:lnSpc>
            </a:pPr>
            <a:r>
              <a:rPr lang="es-ES" dirty="0" smtClean="0"/>
              <a:t>Agregue el cacao y la miel y lleve a horno bajo durante 40'. </a:t>
            </a:r>
          </a:p>
          <a:p>
            <a:pPr>
              <a:lnSpc>
                <a:spcPct val="150000"/>
              </a:lnSpc>
            </a:pPr>
            <a:r>
              <a:rPr lang="es-ES" dirty="0" smtClean="0"/>
              <a:t>Una vez frío, añádale el yogurt natural junto con la fruta rallada.</a:t>
            </a:r>
          </a:p>
          <a:p>
            <a:pPr algn="ctr"/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Rectángulo"/>
          <p:cNvSpPr/>
          <p:nvPr/>
        </p:nvSpPr>
        <p:spPr>
          <a:xfrm>
            <a:off x="2699792" y="1772816"/>
            <a:ext cx="3249254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66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Galletas </a:t>
            </a:r>
            <a:endParaRPr lang="es-ES" sz="66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1026" name="Picture 2" descr="C:\Documents and Settings\17045411-1\Escritorio\galletas_mantequilla_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3573016"/>
            <a:ext cx="3294381" cy="20108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Rectángulo redondeado"/>
          <p:cNvSpPr/>
          <p:nvPr/>
        </p:nvSpPr>
        <p:spPr>
          <a:xfrm>
            <a:off x="251520" y="764704"/>
            <a:ext cx="3672408" cy="5472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s-ES" b="1" i="1" dirty="0" smtClean="0"/>
              <a:t>Ingredientes: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s-ES" dirty="0" smtClean="0"/>
              <a:t>200 </a:t>
            </a:r>
            <a:r>
              <a:rPr lang="es-ES" dirty="0" smtClean="0"/>
              <a:t>gr. de </a:t>
            </a:r>
            <a:r>
              <a:rPr lang="es-ES" dirty="0" smtClean="0"/>
              <a:t>maicena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s-ES" dirty="0" smtClean="0"/>
              <a:t>200 </a:t>
            </a:r>
            <a:r>
              <a:rPr lang="es-ES" dirty="0" smtClean="0"/>
              <a:t>gr. de harina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s-ES" dirty="0" smtClean="0"/>
              <a:t>5 </a:t>
            </a:r>
            <a:r>
              <a:rPr lang="es-ES" dirty="0" err="1" smtClean="0"/>
              <a:t>cdas</a:t>
            </a:r>
            <a:r>
              <a:rPr lang="es-ES" dirty="0" smtClean="0"/>
              <a:t>. de mantequilla derretida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s-ES" dirty="0" smtClean="0"/>
              <a:t>2 </a:t>
            </a:r>
            <a:r>
              <a:rPr lang="es-ES" dirty="0" err="1" smtClean="0"/>
              <a:t>cdtas</a:t>
            </a:r>
            <a:r>
              <a:rPr lang="es-ES" dirty="0" smtClean="0"/>
              <a:t>. de polvo de hornear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s-ES" dirty="0" smtClean="0"/>
              <a:t>Ralladura de limón (a gusto, mínimamente unas 3 </a:t>
            </a:r>
            <a:r>
              <a:rPr lang="es-ES" dirty="0" err="1" smtClean="0"/>
              <a:t>cdas</a:t>
            </a:r>
            <a:r>
              <a:rPr lang="es-ES" dirty="0" smtClean="0"/>
              <a:t>.)</a:t>
            </a:r>
            <a:br>
              <a:rPr lang="es-ES" dirty="0" smtClean="0"/>
            </a:br>
            <a:r>
              <a:rPr lang="es-ES" dirty="0" smtClean="0"/>
              <a:t>1/2 </a:t>
            </a:r>
            <a:r>
              <a:rPr lang="es-ES" dirty="0" smtClean="0"/>
              <a:t>taza de azúcar flor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s-ES" dirty="0" smtClean="0"/>
              <a:t>2 huevos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s-ES" dirty="0" smtClean="0"/>
              <a:t>5 </a:t>
            </a:r>
            <a:r>
              <a:rPr lang="es-ES" dirty="0" err="1" smtClean="0"/>
              <a:t>cdas</a:t>
            </a:r>
            <a:r>
              <a:rPr lang="es-ES" dirty="0" smtClean="0"/>
              <a:t>. de leche</a:t>
            </a:r>
          </a:p>
          <a:p>
            <a:pPr algn="ctr"/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4283968" y="1340768"/>
            <a:ext cx="4608512" cy="475252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s-ES" b="1" dirty="0" smtClean="0">
                <a:solidFill>
                  <a:schemeClr val="tx1"/>
                </a:solidFill>
              </a:rPr>
              <a:t>Preparación: </a:t>
            </a:r>
            <a:endParaRPr lang="es-ES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s-ES" dirty="0" smtClean="0">
                <a:solidFill>
                  <a:schemeClr val="tx1"/>
                </a:solidFill>
              </a:rPr>
              <a:t>Mezclar bien todos los ingredientes hasta formar una </a:t>
            </a:r>
            <a:r>
              <a:rPr lang="es-ES" dirty="0" smtClean="0">
                <a:solidFill>
                  <a:schemeClr val="tx1"/>
                </a:solidFill>
              </a:rPr>
              <a:t>masa homogénea</a:t>
            </a:r>
            <a:r>
              <a:rPr lang="es-ES" dirty="0" smtClean="0">
                <a:solidFill>
                  <a:schemeClr val="tx1"/>
                </a:solidFill>
              </a:rPr>
              <a:t>. Una vez que esté lista, amasar con ayuda del palote hasta que quede una superficie lisa y cortar con moldes, de formas a gusto.</a:t>
            </a:r>
          </a:p>
          <a:p>
            <a:pPr>
              <a:lnSpc>
                <a:spcPct val="150000"/>
              </a:lnSpc>
            </a:pPr>
            <a:r>
              <a:rPr lang="es-ES" dirty="0" smtClean="0">
                <a:solidFill>
                  <a:schemeClr val="tx1"/>
                </a:solidFill>
              </a:rPr>
              <a:t>Aceitar una placa para horno y cocinar durante unos 10/15 minutos hasta que estén doraditas.</a:t>
            </a:r>
            <a:br>
              <a:rPr lang="es-ES" dirty="0" smtClean="0">
                <a:solidFill>
                  <a:schemeClr val="tx1"/>
                </a:solidFill>
              </a:rPr>
            </a:br>
            <a:r>
              <a:rPr lang="es-ES" dirty="0" smtClean="0">
                <a:solidFill>
                  <a:schemeClr val="tx1"/>
                </a:solidFill>
              </a:rPr>
              <a:t>Para terminar se pueden espolvorear con azúcar impalpable.</a:t>
            </a:r>
          </a:p>
          <a:p>
            <a:pPr algn="ctr"/>
            <a:endParaRPr lang="es-E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5" name="4 Marcador de contenido" descr="Frutas%2004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55776" y="2852936"/>
            <a:ext cx="3768281" cy="3122290"/>
          </a:xfrm>
        </p:spPr>
      </p:pic>
      <p:sp>
        <p:nvSpPr>
          <p:cNvPr id="4" name="3 Rectángulo"/>
          <p:cNvSpPr/>
          <p:nvPr/>
        </p:nvSpPr>
        <p:spPr>
          <a:xfrm>
            <a:off x="1115616" y="1556792"/>
            <a:ext cx="6957162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66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Brochetas</a:t>
            </a:r>
            <a:r>
              <a:rPr lang="es-ES" sz="66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de Fruta</a:t>
            </a:r>
            <a:endParaRPr lang="es-ES" sz="66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Rectángulo redondeado"/>
          <p:cNvSpPr/>
          <p:nvPr/>
        </p:nvSpPr>
        <p:spPr>
          <a:xfrm>
            <a:off x="539552" y="2276872"/>
            <a:ext cx="3672408" cy="259228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s-ES" dirty="0" smtClean="0"/>
              <a:t>INGREDIENTES (Para 6 personas):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s-ES" dirty="0" smtClean="0"/>
              <a:t>frutas </a:t>
            </a:r>
            <a:r>
              <a:rPr lang="es-ES" dirty="0" smtClean="0"/>
              <a:t>variadas al gusto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s-ES" dirty="0" smtClean="0"/>
              <a:t>pinchitos de plástico de </a:t>
            </a:r>
            <a:r>
              <a:rPr lang="es-ES" dirty="0" smtClean="0"/>
              <a:t>colores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s-ES" dirty="0" smtClean="0"/>
          </a:p>
          <a:p>
            <a:pPr algn="ctr"/>
            <a:endParaRPr lang="es-ES" dirty="0"/>
          </a:p>
        </p:txBody>
      </p:sp>
      <p:sp>
        <p:nvSpPr>
          <p:cNvPr id="5" name="4 Rectángulo redondeado"/>
          <p:cNvSpPr/>
          <p:nvPr/>
        </p:nvSpPr>
        <p:spPr>
          <a:xfrm>
            <a:off x="4499992" y="1772816"/>
            <a:ext cx="4355976" cy="396044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s-ES" dirty="0" smtClean="0">
                <a:solidFill>
                  <a:schemeClr val="tx1"/>
                </a:solidFill>
              </a:rPr>
              <a:t>Preparación:</a:t>
            </a:r>
          </a:p>
          <a:p>
            <a:pPr algn="just">
              <a:lnSpc>
                <a:spcPct val="150000"/>
              </a:lnSpc>
            </a:pPr>
            <a:r>
              <a:rPr lang="es-ES" dirty="0" smtClean="0">
                <a:solidFill>
                  <a:schemeClr val="tx1"/>
                </a:solidFill>
              </a:rPr>
              <a:t>Lavar y pelar bien toda la fruta, luego trozarla en pedacitos y con mucho cuidado ir pinchando cada fruta en la brocheta</a:t>
            </a:r>
            <a:r>
              <a:rPr lang="es-ES" dirty="0" smtClean="0"/>
              <a:t>. </a:t>
            </a:r>
          </a:p>
          <a:p>
            <a:pPr algn="ctr"/>
            <a:endParaRPr lang="es-E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619672" y="188640"/>
            <a:ext cx="596669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Batido de Caramelo</a:t>
            </a:r>
          </a:p>
          <a:p>
            <a:pPr algn="ctr"/>
            <a:r>
              <a:rPr lang="es-E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y Chocolate</a:t>
            </a:r>
            <a:endParaRPr lang="es-E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7" name="6 Marcador de contenido" descr="batido_caramelo_chocolat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03848" y="2492896"/>
            <a:ext cx="3264284" cy="33843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dondear rectángulo de esquina sencilla"/>
          <p:cNvSpPr/>
          <p:nvPr/>
        </p:nvSpPr>
        <p:spPr>
          <a:xfrm>
            <a:off x="323528" y="1268760"/>
            <a:ext cx="3312368" cy="3816424"/>
          </a:xfrm>
          <a:prstGeom prst="round1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s-ES" sz="2000" b="1" i="1" dirty="0" smtClean="0">
                <a:solidFill>
                  <a:schemeClr val="tx1"/>
                </a:solidFill>
              </a:rPr>
              <a:t>Ingredientes: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ES" sz="2000" dirty="0" smtClean="0">
                <a:solidFill>
                  <a:schemeClr val="tx1"/>
                </a:solidFill>
              </a:rPr>
              <a:t>helado </a:t>
            </a:r>
            <a:r>
              <a:rPr lang="es-ES" sz="2000" dirty="0" smtClean="0">
                <a:solidFill>
                  <a:schemeClr val="tx1"/>
                </a:solidFill>
              </a:rPr>
              <a:t>de </a:t>
            </a:r>
            <a:r>
              <a:rPr lang="es-ES" sz="2000" dirty="0" smtClean="0">
                <a:solidFill>
                  <a:schemeClr val="tx1"/>
                </a:solidFill>
              </a:rPr>
              <a:t>vainilla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ES" sz="2000" dirty="0" smtClean="0">
                <a:solidFill>
                  <a:schemeClr val="tx1"/>
                </a:solidFill>
              </a:rPr>
              <a:t> </a:t>
            </a:r>
            <a:r>
              <a:rPr lang="es-ES" sz="2000" dirty="0" smtClean="0">
                <a:solidFill>
                  <a:schemeClr val="tx1"/>
                </a:solidFill>
              </a:rPr>
              <a:t>4 bolas caramelo </a:t>
            </a:r>
            <a:r>
              <a:rPr lang="es-ES" sz="2000" dirty="0" smtClean="0">
                <a:solidFill>
                  <a:schemeClr val="tx1"/>
                </a:solidFill>
              </a:rPr>
              <a:t>líquido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ES" sz="2000" dirty="0" smtClean="0">
                <a:solidFill>
                  <a:schemeClr val="tx1"/>
                </a:solidFill>
              </a:rPr>
              <a:t> </a:t>
            </a:r>
            <a:r>
              <a:rPr lang="es-ES" sz="2000" dirty="0" smtClean="0">
                <a:solidFill>
                  <a:schemeClr val="tx1"/>
                </a:solidFill>
              </a:rPr>
              <a:t>4 cucharadas leche (fría</a:t>
            </a:r>
            <a:r>
              <a:rPr lang="es-ES" sz="2000" dirty="0" smtClean="0">
                <a:solidFill>
                  <a:schemeClr val="tx1"/>
                </a:solidFill>
              </a:rPr>
              <a:t>)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ES" sz="2000" dirty="0" smtClean="0">
                <a:solidFill>
                  <a:schemeClr val="tx1"/>
                </a:solidFill>
              </a:rPr>
              <a:t> </a:t>
            </a:r>
            <a:r>
              <a:rPr lang="es-ES" sz="2000" dirty="0" smtClean="0">
                <a:solidFill>
                  <a:schemeClr val="tx1"/>
                </a:solidFill>
              </a:rPr>
              <a:t>3 tazas chocolate en </a:t>
            </a:r>
            <a:r>
              <a:rPr lang="es-ES" sz="2000" dirty="0" smtClean="0">
                <a:solidFill>
                  <a:schemeClr val="tx1"/>
                </a:solidFill>
              </a:rPr>
              <a:t>polvo</a:t>
            </a:r>
            <a:endParaRPr lang="es-ES" sz="2000" dirty="0" smtClean="0">
              <a:solidFill>
                <a:schemeClr val="tx1"/>
              </a:solidFill>
            </a:endParaRPr>
          </a:p>
          <a:p>
            <a:pPr algn="ctr"/>
            <a:endParaRPr lang="es-ES" dirty="0"/>
          </a:p>
        </p:txBody>
      </p:sp>
      <p:sp>
        <p:nvSpPr>
          <p:cNvPr id="5" name="4 Rectángulo redondeado"/>
          <p:cNvSpPr/>
          <p:nvPr/>
        </p:nvSpPr>
        <p:spPr>
          <a:xfrm>
            <a:off x="4283968" y="1196752"/>
            <a:ext cx="4608512" cy="532859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s-ES" sz="2000" dirty="0" smtClean="0">
                <a:solidFill>
                  <a:schemeClr val="tx1"/>
                </a:solidFill>
              </a:rPr>
              <a:t>Preparación:</a:t>
            </a:r>
          </a:p>
          <a:p>
            <a:pPr algn="just">
              <a:lnSpc>
                <a:spcPct val="150000"/>
              </a:lnSpc>
            </a:pPr>
            <a:r>
              <a:rPr lang="es-ES" sz="2000" dirty="0" smtClean="0">
                <a:solidFill>
                  <a:schemeClr val="tx1"/>
                </a:solidFill>
              </a:rPr>
              <a:t>1. </a:t>
            </a:r>
            <a:r>
              <a:rPr lang="es-ES" sz="2000" dirty="0" smtClean="0">
                <a:solidFill>
                  <a:schemeClr val="tx1"/>
                </a:solidFill>
              </a:rPr>
              <a:t>Batir todos los  </a:t>
            </a:r>
            <a:r>
              <a:rPr lang="es-ES" sz="2000" dirty="0" smtClean="0">
                <a:solidFill>
                  <a:schemeClr val="tx1"/>
                </a:solidFill>
              </a:rPr>
              <a:t> </a:t>
            </a:r>
            <a:r>
              <a:rPr lang="es-ES" sz="2000" dirty="0" smtClean="0">
                <a:solidFill>
                  <a:schemeClr val="tx1"/>
                </a:solidFill>
              </a:rPr>
              <a:t>ingredientes con la batidora hasta obtener una mezcla </a:t>
            </a:r>
            <a:r>
              <a:rPr lang="es-ES" sz="2000" dirty="0" smtClean="0">
                <a:solidFill>
                  <a:schemeClr val="tx1"/>
                </a:solidFill>
              </a:rPr>
              <a:t>homogénea.</a:t>
            </a:r>
          </a:p>
          <a:p>
            <a:pPr algn="just">
              <a:lnSpc>
                <a:spcPct val="150000"/>
              </a:lnSpc>
            </a:pPr>
            <a:r>
              <a:rPr lang="es-ES" sz="2000" dirty="0" smtClean="0">
                <a:solidFill>
                  <a:schemeClr val="tx1"/>
                </a:solidFill>
              </a:rPr>
              <a:t>2. Servir </a:t>
            </a:r>
            <a:r>
              <a:rPr lang="es-ES" sz="2000" dirty="0" smtClean="0">
                <a:solidFill>
                  <a:schemeClr val="tx1"/>
                </a:solidFill>
              </a:rPr>
              <a:t>en</a:t>
            </a:r>
          </a:p>
          <a:p>
            <a:pPr algn="just">
              <a:lnSpc>
                <a:spcPct val="150000"/>
              </a:lnSpc>
            </a:pPr>
            <a:r>
              <a:rPr lang="es-ES" sz="2000" dirty="0" smtClean="0">
                <a:solidFill>
                  <a:schemeClr val="tx1"/>
                </a:solidFill>
              </a:rPr>
              <a:t> </a:t>
            </a:r>
            <a:r>
              <a:rPr lang="es-ES" sz="2000" dirty="0" smtClean="0">
                <a:solidFill>
                  <a:schemeClr val="tx1"/>
                </a:solidFill>
              </a:rPr>
              <a:t>vasos enfriados </a:t>
            </a:r>
            <a:endParaRPr lang="es-ES" sz="2000" dirty="0" smtClean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s-ES" sz="2000" dirty="0" smtClean="0">
                <a:solidFill>
                  <a:schemeClr val="tx1"/>
                </a:solidFill>
              </a:rPr>
              <a:t>previamente</a:t>
            </a:r>
            <a:r>
              <a:rPr lang="es-ES" sz="2000" dirty="0" smtClean="0">
                <a:solidFill>
                  <a:schemeClr val="tx1"/>
                </a:solidFill>
              </a:rPr>
              <a:t>. </a:t>
            </a:r>
            <a:r>
              <a:rPr lang="es-ES" sz="2000" dirty="0" smtClean="0">
                <a:solidFill>
                  <a:schemeClr val="tx1"/>
                </a:solidFill>
              </a:rPr>
              <a:t> </a:t>
            </a:r>
            <a:endParaRPr lang="es-ES" sz="2000" dirty="0" smtClean="0">
              <a:solidFill>
                <a:schemeClr val="tx1"/>
              </a:solidFill>
            </a:endParaRPr>
          </a:p>
          <a:p>
            <a:pPr algn="ctr"/>
            <a:endParaRPr lang="es-ES" dirty="0"/>
          </a:p>
        </p:txBody>
      </p:sp>
      <p:pic>
        <p:nvPicPr>
          <p:cNvPr id="6" name="5 Imagen" descr="batido-de-caramelo-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16216" y="4077072"/>
            <a:ext cx="2095500" cy="1905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Opulen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97</TotalTime>
  <Words>234</Words>
  <Application>Microsoft Office PowerPoint</Application>
  <PresentationFormat>Presentación en pantalla (4:3)</PresentationFormat>
  <Paragraphs>46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Viajes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cp:lastModifiedBy>17045411-1</cp:lastModifiedBy>
  <cp:revision>6</cp:revision>
  <dcterms:modified xsi:type="dcterms:W3CDTF">2011-11-14T20:41:36Z</dcterms:modified>
</cp:coreProperties>
</file>